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  <p:sldMasterId id="2147483658" r:id="rId3"/>
    <p:sldMasterId id="2147483678" r:id="rId4"/>
    <p:sldMasterId id="2147483688" r:id="rId5"/>
  </p:sldMasterIdLst>
  <p:sldIdLst>
    <p:sldId id="256" r:id="rId6"/>
    <p:sldId id="257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1BF"/>
    <a:srgbClr val="FFBA00"/>
    <a:srgbClr val="FF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74"/>
  </p:normalViewPr>
  <p:slideViewPr>
    <p:cSldViewPr snapToGrid="0" snapToObjects="1">
      <p:cViewPr varScale="1">
        <p:scale>
          <a:sx n="139" d="100"/>
          <a:sy n="139" d="100"/>
        </p:scale>
        <p:origin x="176" y="5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90512_118_tk_s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23071"/>
            <a:ext cx="9144000" cy="6084541"/>
          </a:xfrm>
          <a:prstGeom prst="rect">
            <a:avLst/>
          </a:prstGeom>
        </p:spPr>
      </p:pic>
      <p:pic>
        <p:nvPicPr>
          <p:cNvPr id="10" name="Picture 9" descr="vcu-ppt-footer-cove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0900"/>
            <a:ext cx="9144000" cy="30353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93800" y="3048000"/>
            <a:ext cx="6400800" cy="92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6E13BC-4829-D341-B9C3-7BD1B2C109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7699" y="4105895"/>
            <a:ext cx="2245166" cy="66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0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04900"/>
            <a:ext cx="7772400" cy="5794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93800" y="3048000"/>
            <a:ext cx="6400800" cy="9271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8" name="Picture 7" descr="PPT_BG_new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04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F78380-E2F4-5040-9669-AC30FA0993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336" y="803796"/>
            <a:ext cx="1741294" cy="51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8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79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6807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79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021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79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0198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79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6142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79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0637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79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3624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79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4200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vcu-ppt-footer-gra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79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4304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B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800" y="1289050"/>
            <a:ext cx="7772400" cy="11017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6733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1276-2113-DD48-874F-9EB51D61202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393700" y="4330700"/>
            <a:ext cx="3467100" cy="71120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vcu-ppt-cover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22"/>
          <a:stretch/>
        </p:blipFill>
        <p:spPr>
          <a:xfrm>
            <a:off x="0" y="0"/>
            <a:ext cx="2311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3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02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1276-2113-DD48-874F-9EB51D61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39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1276-2113-DD48-874F-9EB51D61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01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1276-2113-DD48-874F-9EB51D61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41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1276-2113-DD48-874F-9EB51D61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91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1276-2113-DD48-874F-9EB51D61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59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1276-2113-DD48-874F-9EB51D61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13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1276-2113-DD48-874F-9EB51D61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07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1276-2113-DD48-874F-9EB51D612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63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BA1-D260-4644-934C-0622A911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32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BA1-D260-4644-934C-0622A911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0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5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BA1-D260-4644-934C-0622A911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81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BA1-D260-4644-934C-0622A911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56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BA1-D260-4644-934C-0622A911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284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BA1-D260-4644-934C-0622A911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32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BA1-D260-4644-934C-0622A911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470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BA1-D260-4644-934C-0622A911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13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CBA1-D260-4644-934C-0622A911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13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-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2"/>
            <a:ext cx="7772400" cy="110251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section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5209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76735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9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3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6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0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4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6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cu-ppt-footer-gray.eps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7972"/>
            <a:ext cx="5905266" cy="795528"/>
          </a:xfrm>
          <a:prstGeom prst="rect">
            <a:avLst/>
          </a:prstGeom>
          <a:effectLst>
            <a:outerShdw blurRad="152400" dist="25400" dir="16200000" sx="102000" sy="102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02177-48E0-5046-8D69-4DF494A8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2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B1276-2113-DD48-874F-9EB51D61202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A8A4C-1738-9B4B-BF41-F8E8B0A5571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57199" y="4594225"/>
            <a:ext cx="1390401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7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C1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FCBA1-D260-4644-934C-0622A911E84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B1E8F0-2BF4-344A-A09A-76A6807E057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18516" y="4715528"/>
            <a:ext cx="970788" cy="28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0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6E3CD9-3702-064C-8441-9D189E5CA9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9400" y="4462272"/>
            <a:ext cx="1350304" cy="3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1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FFBA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1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33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Section-master">
  <a:themeElements>
    <a:clrScheme name="Custom 3">
      <a:dk1>
        <a:sysClr val="windowText" lastClr="000000"/>
      </a:dk1>
      <a:lt1>
        <a:sysClr val="window" lastClr="FFFFFF"/>
      </a:lt1>
      <a:dk2>
        <a:srgbClr val="FFA800"/>
      </a:dk2>
      <a:lt2>
        <a:srgbClr val="C0C1BF"/>
      </a:lt2>
      <a:accent1>
        <a:srgbClr val="E57200"/>
      </a:accent1>
      <a:accent2>
        <a:srgbClr val="FFCE00"/>
      </a:accent2>
      <a:accent3>
        <a:srgbClr val="00B3BE"/>
      </a:accent3>
      <a:accent4>
        <a:srgbClr val="856822"/>
      </a:accent4>
      <a:accent5>
        <a:srgbClr val="275E37"/>
      </a:accent5>
      <a:accent6>
        <a:srgbClr val="B2E0D6"/>
      </a:accent6>
      <a:hlink>
        <a:srgbClr val="E5CBB1"/>
      </a:hlink>
      <a:folHlink>
        <a:srgbClr val="CCDB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0</Words>
  <Application>Microsoft Macintosh PowerPoint</Application>
  <PresentationFormat>On-screen Show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Office Theme</vt:lpstr>
      <vt:lpstr>1_Office Theme</vt:lpstr>
      <vt:lpstr>Custom Design</vt:lpstr>
      <vt:lpstr>1_Custom Design</vt:lpstr>
      <vt:lpstr>Section-master</vt:lpstr>
      <vt:lpstr>PowerPoint Presentation</vt:lpstr>
      <vt:lpstr>PowerPoint Presentation</vt:lpstr>
    </vt:vector>
  </TitlesOfParts>
  <Company>VCU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 Identity</dc:creator>
  <cp:lastModifiedBy>Microsoft Office User</cp:lastModifiedBy>
  <cp:revision>13</cp:revision>
  <dcterms:created xsi:type="dcterms:W3CDTF">2017-05-25T18:52:55Z</dcterms:created>
  <dcterms:modified xsi:type="dcterms:W3CDTF">2019-03-13T12:28:44Z</dcterms:modified>
</cp:coreProperties>
</file>